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641" r:id="rId2"/>
    <p:sldId id="636" r:id="rId3"/>
    <p:sldId id="626" r:id="rId4"/>
    <p:sldId id="625" r:id="rId5"/>
    <p:sldId id="627" r:id="rId6"/>
    <p:sldId id="642" r:id="rId7"/>
    <p:sldId id="628" r:id="rId8"/>
    <p:sldId id="643" r:id="rId9"/>
    <p:sldId id="629" r:id="rId10"/>
    <p:sldId id="644" r:id="rId11"/>
    <p:sldId id="630" r:id="rId12"/>
    <p:sldId id="645" r:id="rId13"/>
    <p:sldId id="647" r:id="rId14"/>
    <p:sldId id="646" r:id="rId15"/>
    <p:sldId id="631" r:id="rId16"/>
    <p:sldId id="648" r:id="rId17"/>
    <p:sldId id="649" r:id="rId18"/>
    <p:sldId id="634" r:id="rId19"/>
    <p:sldId id="633" r:id="rId20"/>
    <p:sldId id="635" r:id="rId21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6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114" y="6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AFBA1F-CED4-45CC-89CC-38E0D3292786}" type="datetimeFigureOut">
              <a:rPr lang="en-US" smtClean="0"/>
              <a:t>24-Apr-21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94E22B-EFD1-4E7A-8732-02E6B6518B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1679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02393"/>
            <a:ext cx="8210266" cy="327511"/>
          </a:xfrm>
        </p:spPr>
        <p:txBody>
          <a:bodyPr anchor="t" anchorCtr="0">
            <a:normAutofit/>
          </a:bodyPr>
          <a:lstStyle>
            <a:lvl1pPr>
              <a:defRPr sz="16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000"/>
            </a:lvl1pPr>
          </a:lstStyle>
          <a:p>
            <a:fld id="{94EF284B-A536-4129-B3B0-B5ABA5FDC2D4}" type="datetime1">
              <a:rPr lang="en-US" smtClean="0"/>
              <a:pPr/>
              <a:t>24-Apr-21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010400" y="4868094"/>
            <a:ext cx="2133600" cy="273844"/>
          </a:xfrm>
        </p:spPr>
        <p:txBody>
          <a:bodyPr/>
          <a:lstStyle>
            <a:lvl1pPr>
              <a:defRPr sz="1000">
                <a:solidFill>
                  <a:srgbClr val="FF0000"/>
                </a:solidFill>
              </a:defRPr>
            </a:lvl1pPr>
          </a:lstStyle>
          <a:p>
            <a:fld id="{EDA4E73C-7A94-44D4-A65F-F6EB5CEC56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9055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1000" y="102393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4850090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813B121-7DC8-4740-AF23-B2979B0ADE67}" type="datetime1">
              <a:rPr lang="en-US" smtClean="0"/>
              <a:pPr/>
              <a:t>24-Apr-21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10400" y="4869656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EDA4E73C-7A94-44D4-A65F-F6EB5CEC56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1758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28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2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2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F68464-01C6-4599-B3C9-B4A4CF865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b="0" dirty="0" err="1">
                <a:effectLst/>
              </a:rPr>
              <a:t>Landing</a:t>
            </a:r>
            <a:r>
              <a:rPr lang="es-ES" b="0" dirty="0">
                <a:effectLst/>
              </a:rPr>
              <a:t> page </a:t>
            </a:r>
            <a:r>
              <a:rPr lang="es-ES" b="0" dirty="0" err="1">
                <a:effectLst/>
              </a:rPr>
              <a:t>wide</a:t>
            </a:r>
            <a:r>
              <a:rPr lang="es-ES" b="0" dirty="0">
                <a:effectLst/>
              </a:rPr>
              <a:t> </a:t>
            </a:r>
            <a:r>
              <a:rPr lang="es-ES" b="0" dirty="0" err="1">
                <a:effectLst/>
              </a:rPr>
              <a:t>format</a:t>
            </a:r>
            <a:endParaRPr lang="es-ES" b="0" dirty="0">
              <a:effectLst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C5DBA52-B5FD-4AE5-AEBA-C79AA7046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4E73C-7A94-44D4-A65F-F6EB5CEC5634}" type="slidenum">
              <a:rPr lang="en-US" smtClean="0"/>
              <a:pPr/>
              <a:t>1</a:t>
            </a:fld>
            <a:endParaRPr lang="en-US"/>
          </a:p>
        </p:txBody>
      </p:sp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BB64045D-F0B0-4E44-AABC-FE696B80792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44455"/>
            <a:ext cx="7925074" cy="4460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4612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535E0C-0CF3-4438-A95D-C0FEF04BB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4E73C-7A94-44D4-A65F-F6EB5CEC5634}" type="slidenum">
              <a:rPr lang="en-US" smtClean="0"/>
              <a:t>10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BA836EB-384C-4780-9FFF-CAF63078D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102393"/>
            <a:ext cx="8210266" cy="327511"/>
          </a:xfrm>
        </p:spPr>
        <p:txBody>
          <a:bodyPr>
            <a:normAutofit fontScale="90000"/>
          </a:bodyPr>
          <a:lstStyle/>
          <a:p>
            <a:r>
              <a:rPr lang="es-ES" b="0" dirty="0" err="1">
                <a:effectLst/>
              </a:rPr>
              <a:t>Latitude</a:t>
            </a:r>
            <a:r>
              <a:rPr lang="es-ES" b="0" dirty="0">
                <a:effectLst/>
              </a:rPr>
              <a:t> vs </a:t>
            </a:r>
            <a:r>
              <a:rPr lang="es-ES" b="0" dirty="0" err="1">
                <a:effectLst/>
              </a:rPr>
              <a:t>humidity</a:t>
            </a:r>
            <a:r>
              <a:rPr lang="es-ES" b="0" dirty="0">
                <a:effectLst/>
              </a:rPr>
              <a:t> page </a:t>
            </a:r>
            <a:r>
              <a:rPr lang="es-ES" b="0" dirty="0" err="1">
                <a:effectLst/>
              </a:rPr>
              <a:t>narrow</a:t>
            </a:r>
            <a:r>
              <a:rPr lang="es-ES" b="0" dirty="0">
                <a:effectLst/>
              </a:rPr>
              <a:t> </a:t>
            </a:r>
            <a:r>
              <a:rPr lang="es-ES" b="0" dirty="0" err="1">
                <a:effectLst/>
              </a:rPr>
              <a:t>format</a:t>
            </a:r>
            <a:endParaRPr lang="es-ES" b="0" dirty="0">
              <a:effectLst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F6D93B-ECC2-471F-BBEF-C93A648F608A}"/>
              </a:ext>
            </a:extLst>
          </p:cNvPr>
          <p:cNvSpPr txBox="1"/>
          <p:nvPr/>
        </p:nvSpPr>
        <p:spPr>
          <a:xfrm>
            <a:off x="3910263" y="1451492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800" dirty="0" err="1">
                <a:latin typeface="Arial" panose="020B0604020202020204" pitchFamily="34" charset="0"/>
                <a:cs typeface="Arial" panose="020B0604020202020204" pitchFamily="34" charset="0"/>
              </a:rPr>
              <a:t>Same</a:t>
            </a:r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800" dirty="0" err="1">
                <a:latin typeface="Arial" panose="020B0604020202020204" pitchFamily="34" charset="0"/>
                <a:cs typeface="Arial" panose="020B0604020202020204" pitchFamily="34" charset="0"/>
              </a:rPr>
              <a:t>remarks</a:t>
            </a:r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 as </a:t>
            </a:r>
            <a:r>
              <a:rPr lang="es-ES" sz="1800" dirty="0" err="1">
                <a:latin typeface="Arial" panose="020B0604020202020204" pitchFamily="34" charset="0"/>
                <a:cs typeface="Arial" panose="020B0604020202020204" pitchFamily="34" charset="0"/>
              </a:rPr>
              <a:t>slide</a:t>
            </a:r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 # 2 (vertical boxes, </a:t>
            </a:r>
            <a:r>
              <a:rPr lang="es-ES" sz="1800" dirty="0" err="1">
                <a:latin typeface="Arial" panose="020B0604020202020204" pitchFamily="34" charset="0"/>
                <a:cs typeface="Arial" panose="020B0604020202020204" pitchFamily="34" charset="0"/>
              </a:rPr>
              <a:t>scrolling</a:t>
            </a:r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ES" sz="1800" dirty="0" err="1">
                <a:latin typeface="Arial" panose="020B0604020202020204" pitchFamily="34" charset="0"/>
                <a:cs typeface="Arial" panose="020B0604020202020204" pitchFamily="34" charset="0"/>
              </a:rPr>
              <a:t>dropdown</a:t>
            </a:r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800" dirty="0" err="1">
                <a:latin typeface="Arial" panose="020B0604020202020204" pitchFamily="34" charset="0"/>
                <a:cs typeface="Arial" panose="020B0604020202020204" pitchFamily="34" charset="0"/>
              </a:rPr>
              <a:t>menu</a:t>
            </a:r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C99A33-3FFB-4819-9D28-C4ADAF03B9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560" y="410054"/>
            <a:ext cx="2651073" cy="4713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5645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535E0C-0CF3-4438-A95D-C0FEF04BB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4E73C-7A94-44D4-A65F-F6EB5CEC5634}" type="slidenum">
              <a:rPr lang="en-US" smtClean="0"/>
              <a:t>11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6E53E2-C195-414A-8559-C0459A655A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441" y="536544"/>
            <a:ext cx="8064735" cy="4321183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4A3BA10A-4FB6-43C8-AFFE-119F239951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102393"/>
            <a:ext cx="8210266" cy="327511"/>
          </a:xfrm>
        </p:spPr>
        <p:txBody>
          <a:bodyPr>
            <a:normAutofit fontScale="90000"/>
          </a:bodyPr>
          <a:lstStyle/>
          <a:p>
            <a:r>
              <a:rPr lang="es-ES" b="0" dirty="0" err="1">
                <a:effectLst/>
              </a:rPr>
              <a:t>Latitude</a:t>
            </a:r>
            <a:r>
              <a:rPr lang="es-ES" b="0" dirty="0">
                <a:effectLst/>
              </a:rPr>
              <a:t> vs </a:t>
            </a:r>
            <a:r>
              <a:rPr lang="es-ES" b="0" dirty="0" err="1">
                <a:effectLst/>
              </a:rPr>
              <a:t>Cloudiness</a:t>
            </a:r>
            <a:r>
              <a:rPr lang="es-ES" b="0" dirty="0">
                <a:effectLst/>
              </a:rPr>
              <a:t> page </a:t>
            </a:r>
            <a:r>
              <a:rPr lang="es-ES" b="0" dirty="0" err="1">
                <a:effectLst/>
              </a:rPr>
              <a:t>wide</a:t>
            </a:r>
            <a:r>
              <a:rPr lang="es-ES" b="0" dirty="0">
                <a:effectLst/>
              </a:rPr>
              <a:t> </a:t>
            </a:r>
            <a:r>
              <a:rPr lang="es-ES" b="0" dirty="0" err="1">
                <a:effectLst/>
              </a:rPr>
              <a:t>format</a:t>
            </a:r>
            <a:endParaRPr lang="es-ES" b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0695112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535E0C-0CF3-4438-A95D-C0FEF04BB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4E73C-7A94-44D4-A65F-F6EB5CEC5634}" type="slidenum">
              <a:rPr lang="en-US" smtClean="0"/>
              <a:t>12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BA836EB-384C-4780-9FFF-CAF63078D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102393"/>
            <a:ext cx="8210266" cy="327511"/>
          </a:xfrm>
        </p:spPr>
        <p:txBody>
          <a:bodyPr>
            <a:normAutofit fontScale="90000"/>
          </a:bodyPr>
          <a:lstStyle/>
          <a:p>
            <a:r>
              <a:rPr lang="es-ES" b="0" dirty="0" err="1">
                <a:effectLst/>
              </a:rPr>
              <a:t>Latitude</a:t>
            </a:r>
            <a:r>
              <a:rPr lang="es-ES" b="0" dirty="0">
                <a:effectLst/>
              </a:rPr>
              <a:t> vs </a:t>
            </a:r>
            <a:r>
              <a:rPr lang="es-ES" b="0" dirty="0" err="1">
                <a:effectLst/>
              </a:rPr>
              <a:t>Cloudiness</a:t>
            </a:r>
            <a:r>
              <a:rPr lang="es-ES" b="0" dirty="0">
                <a:effectLst/>
              </a:rPr>
              <a:t> page </a:t>
            </a:r>
            <a:r>
              <a:rPr lang="es-ES" b="0" dirty="0" err="1">
                <a:effectLst/>
              </a:rPr>
              <a:t>narrow</a:t>
            </a:r>
            <a:r>
              <a:rPr lang="es-ES" b="0" dirty="0">
                <a:effectLst/>
              </a:rPr>
              <a:t> </a:t>
            </a:r>
            <a:r>
              <a:rPr lang="es-ES" b="0" dirty="0" err="1">
                <a:effectLst/>
              </a:rPr>
              <a:t>format</a:t>
            </a:r>
            <a:endParaRPr lang="es-ES" b="0" dirty="0">
              <a:effectLst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F6D93B-ECC2-471F-BBEF-C93A648F608A}"/>
              </a:ext>
            </a:extLst>
          </p:cNvPr>
          <p:cNvSpPr txBox="1"/>
          <p:nvPr/>
        </p:nvSpPr>
        <p:spPr>
          <a:xfrm>
            <a:off x="3910263" y="1451492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800" dirty="0" err="1">
                <a:latin typeface="Arial" panose="020B0604020202020204" pitchFamily="34" charset="0"/>
                <a:cs typeface="Arial" panose="020B0604020202020204" pitchFamily="34" charset="0"/>
              </a:rPr>
              <a:t>Same</a:t>
            </a:r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800" dirty="0" err="1">
                <a:latin typeface="Arial" panose="020B0604020202020204" pitchFamily="34" charset="0"/>
                <a:cs typeface="Arial" panose="020B0604020202020204" pitchFamily="34" charset="0"/>
              </a:rPr>
              <a:t>remarks</a:t>
            </a:r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 as </a:t>
            </a:r>
            <a:r>
              <a:rPr lang="es-ES" sz="1800" dirty="0" err="1">
                <a:latin typeface="Arial" panose="020B0604020202020204" pitchFamily="34" charset="0"/>
                <a:cs typeface="Arial" panose="020B0604020202020204" pitchFamily="34" charset="0"/>
              </a:rPr>
              <a:t>slide</a:t>
            </a:r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 # 2 (vertical boxes, </a:t>
            </a:r>
            <a:r>
              <a:rPr lang="es-ES" sz="1800" dirty="0" err="1">
                <a:latin typeface="Arial" panose="020B0604020202020204" pitchFamily="34" charset="0"/>
                <a:cs typeface="Arial" panose="020B0604020202020204" pitchFamily="34" charset="0"/>
              </a:rPr>
              <a:t>scrolling</a:t>
            </a:r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ES" sz="1800" dirty="0" err="1">
                <a:latin typeface="Arial" panose="020B0604020202020204" pitchFamily="34" charset="0"/>
                <a:cs typeface="Arial" panose="020B0604020202020204" pitchFamily="34" charset="0"/>
              </a:rPr>
              <a:t>dropdown</a:t>
            </a:r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800" dirty="0" err="1">
                <a:latin typeface="Arial" panose="020B0604020202020204" pitchFamily="34" charset="0"/>
                <a:cs typeface="Arial" panose="020B0604020202020204" pitchFamily="34" charset="0"/>
              </a:rPr>
              <a:t>menu</a:t>
            </a:r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DFCAE49-C17E-42BC-BA90-2FE5CD6270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2038" y="410054"/>
            <a:ext cx="2445508" cy="4713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8969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535E0C-0CF3-4438-A95D-C0FEF04BB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4E73C-7A94-44D4-A65F-F6EB5CEC5634}" type="slidenum">
              <a:rPr lang="en-US" smtClean="0"/>
              <a:t>13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BA836EB-384C-4780-9FFF-CAF63078D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102393"/>
            <a:ext cx="8210266" cy="327511"/>
          </a:xfrm>
        </p:spPr>
        <p:txBody>
          <a:bodyPr>
            <a:normAutofit fontScale="90000"/>
          </a:bodyPr>
          <a:lstStyle/>
          <a:p>
            <a:r>
              <a:rPr lang="es-ES" b="0" dirty="0" err="1">
                <a:effectLst/>
              </a:rPr>
              <a:t>Example</a:t>
            </a:r>
            <a:r>
              <a:rPr lang="es-ES" b="0" dirty="0">
                <a:effectLst/>
              </a:rPr>
              <a:t> </a:t>
            </a:r>
            <a:r>
              <a:rPr lang="es-ES" b="0" dirty="0" err="1">
                <a:effectLst/>
              </a:rPr>
              <a:t>of</a:t>
            </a:r>
            <a:r>
              <a:rPr lang="es-ES" b="0" dirty="0">
                <a:effectLst/>
              </a:rPr>
              <a:t> </a:t>
            </a:r>
            <a:r>
              <a:rPr lang="es-ES" b="0" dirty="0" err="1">
                <a:effectLst/>
              </a:rPr>
              <a:t>dropdown</a:t>
            </a:r>
            <a:r>
              <a:rPr lang="es-ES" b="0" dirty="0">
                <a:effectLst/>
              </a:rPr>
              <a:t> </a:t>
            </a:r>
            <a:r>
              <a:rPr lang="es-ES" b="0" dirty="0" err="1">
                <a:effectLst/>
              </a:rPr>
              <a:t>menu</a:t>
            </a:r>
            <a:r>
              <a:rPr lang="es-ES" b="0" dirty="0">
                <a:effectLst/>
              </a:rPr>
              <a:t> </a:t>
            </a:r>
            <a:r>
              <a:rPr lang="es-ES" b="0" dirty="0" err="1">
                <a:effectLst/>
              </a:rPr>
              <a:t>wide</a:t>
            </a:r>
            <a:r>
              <a:rPr lang="es-ES" b="0" dirty="0">
                <a:effectLst/>
              </a:rPr>
              <a:t> </a:t>
            </a:r>
            <a:r>
              <a:rPr lang="es-ES" b="0" dirty="0" err="1">
                <a:effectLst/>
              </a:rPr>
              <a:t>format</a:t>
            </a:r>
            <a:endParaRPr lang="es-ES" b="0" dirty="0">
              <a:effectLst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E130E08-5961-4425-B4F7-E1F1096402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784" y="501111"/>
            <a:ext cx="7900416" cy="4091787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B691FF6A-3C7A-432A-8AF9-A22EC26DFBEA}"/>
              </a:ext>
            </a:extLst>
          </p:cNvPr>
          <p:cNvSpPr/>
          <p:nvPr/>
        </p:nvSpPr>
        <p:spPr>
          <a:xfrm>
            <a:off x="6611112" y="868680"/>
            <a:ext cx="1792224" cy="1024128"/>
          </a:xfrm>
          <a:custGeom>
            <a:avLst/>
            <a:gdLst>
              <a:gd name="connsiteX0" fmla="*/ 0 w 1792224"/>
              <a:gd name="connsiteY0" fmla="*/ 170691 h 1024128"/>
              <a:gd name="connsiteX1" fmla="*/ 170691 w 1792224"/>
              <a:gd name="connsiteY1" fmla="*/ 0 h 1024128"/>
              <a:gd name="connsiteX2" fmla="*/ 683322 w 1792224"/>
              <a:gd name="connsiteY2" fmla="*/ 0 h 1024128"/>
              <a:gd name="connsiteX3" fmla="*/ 1152427 w 1792224"/>
              <a:gd name="connsiteY3" fmla="*/ 0 h 1024128"/>
              <a:gd name="connsiteX4" fmla="*/ 1621533 w 1792224"/>
              <a:gd name="connsiteY4" fmla="*/ 0 h 1024128"/>
              <a:gd name="connsiteX5" fmla="*/ 1792224 w 1792224"/>
              <a:gd name="connsiteY5" fmla="*/ 170691 h 1024128"/>
              <a:gd name="connsiteX6" fmla="*/ 1792224 w 1792224"/>
              <a:gd name="connsiteY6" fmla="*/ 498409 h 1024128"/>
              <a:gd name="connsiteX7" fmla="*/ 1792224 w 1792224"/>
              <a:gd name="connsiteY7" fmla="*/ 853437 h 1024128"/>
              <a:gd name="connsiteX8" fmla="*/ 1621533 w 1792224"/>
              <a:gd name="connsiteY8" fmla="*/ 1024128 h 1024128"/>
              <a:gd name="connsiteX9" fmla="*/ 1166936 w 1792224"/>
              <a:gd name="connsiteY9" fmla="*/ 1024128 h 1024128"/>
              <a:gd name="connsiteX10" fmla="*/ 683322 w 1792224"/>
              <a:gd name="connsiteY10" fmla="*/ 1024128 h 1024128"/>
              <a:gd name="connsiteX11" fmla="*/ 170691 w 1792224"/>
              <a:gd name="connsiteY11" fmla="*/ 1024128 h 1024128"/>
              <a:gd name="connsiteX12" fmla="*/ 0 w 1792224"/>
              <a:gd name="connsiteY12" fmla="*/ 853437 h 1024128"/>
              <a:gd name="connsiteX13" fmla="*/ 0 w 1792224"/>
              <a:gd name="connsiteY13" fmla="*/ 512064 h 1024128"/>
              <a:gd name="connsiteX14" fmla="*/ 0 w 1792224"/>
              <a:gd name="connsiteY14" fmla="*/ 170691 h 1024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792224" h="1024128" extrusionOk="0">
                <a:moveTo>
                  <a:pt x="0" y="170691"/>
                </a:moveTo>
                <a:cubicBezTo>
                  <a:pt x="-13067" y="68361"/>
                  <a:pt x="51519" y="9346"/>
                  <a:pt x="170691" y="0"/>
                </a:cubicBezTo>
                <a:cubicBezTo>
                  <a:pt x="396962" y="-45431"/>
                  <a:pt x="470547" y="61371"/>
                  <a:pt x="683322" y="0"/>
                </a:cubicBezTo>
                <a:cubicBezTo>
                  <a:pt x="896097" y="-61371"/>
                  <a:pt x="988198" y="55973"/>
                  <a:pt x="1152427" y="0"/>
                </a:cubicBezTo>
                <a:cubicBezTo>
                  <a:pt x="1316656" y="-55973"/>
                  <a:pt x="1521833" y="46878"/>
                  <a:pt x="1621533" y="0"/>
                </a:cubicBezTo>
                <a:cubicBezTo>
                  <a:pt x="1712797" y="-9683"/>
                  <a:pt x="1792829" y="74181"/>
                  <a:pt x="1792224" y="170691"/>
                </a:cubicBezTo>
                <a:cubicBezTo>
                  <a:pt x="1798641" y="315724"/>
                  <a:pt x="1757423" y="425570"/>
                  <a:pt x="1792224" y="498409"/>
                </a:cubicBezTo>
                <a:cubicBezTo>
                  <a:pt x="1827025" y="571248"/>
                  <a:pt x="1764495" y="782373"/>
                  <a:pt x="1792224" y="853437"/>
                </a:cubicBezTo>
                <a:cubicBezTo>
                  <a:pt x="1785143" y="959422"/>
                  <a:pt x="1702484" y="1008680"/>
                  <a:pt x="1621533" y="1024128"/>
                </a:cubicBezTo>
                <a:cubicBezTo>
                  <a:pt x="1428866" y="1056639"/>
                  <a:pt x="1378128" y="1005450"/>
                  <a:pt x="1166936" y="1024128"/>
                </a:cubicBezTo>
                <a:cubicBezTo>
                  <a:pt x="955744" y="1042806"/>
                  <a:pt x="900177" y="981189"/>
                  <a:pt x="683322" y="1024128"/>
                </a:cubicBezTo>
                <a:cubicBezTo>
                  <a:pt x="466467" y="1067067"/>
                  <a:pt x="340917" y="971525"/>
                  <a:pt x="170691" y="1024128"/>
                </a:cubicBezTo>
                <a:cubicBezTo>
                  <a:pt x="86627" y="1036630"/>
                  <a:pt x="17945" y="931995"/>
                  <a:pt x="0" y="853437"/>
                </a:cubicBezTo>
                <a:cubicBezTo>
                  <a:pt x="-38621" y="760468"/>
                  <a:pt x="7513" y="645362"/>
                  <a:pt x="0" y="512064"/>
                </a:cubicBezTo>
                <a:cubicBezTo>
                  <a:pt x="-7513" y="378766"/>
                  <a:pt x="2528" y="332701"/>
                  <a:pt x="0" y="170691"/>
                </a:cubicBezTo>
                <a:close/>
              </a:path>
            </a:pathLst>
          </a:custGeom>
          <a:noFill/>
          <a:ln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200965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535E0C-0CF3-4438-A95D-C0FEF04BB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4E73C-7A94-44D4-A65F-F6EB5CEC5634}" type="slidenum">
              <a:rPr lang="en-US" smtClean="0"/>
              <a:t>14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BA836EB-384C-4780-9FFF-CAF63078D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102393"/>
            <a:ext cx="8210266" cy="327511"/>
          </a:xfrm>
        </p:spPr>
        <p:txBody>
          <a:bodyPr>
            <a:normAutofit fontScale="90000"/>
          </a:bodyPr>
          <a:lstStyle/>
          <a:p>
            <a:r>
              <a:rPr lang="es-ES" b="0" dirty="0" err="1">
                <a:effectLst/>
              </a:rPr>
              <a:t>Example</a:t>
            </a:r>
            <a:r>
              <a:rPr lang="es-ES" b="0" dirty="0">
                <a:effectLst/>
              </a:rPr>
              <a:t> </a:t>
            </a:r>
            <a:r>
              <a:rPr lang="es-ES" b="0" dirty="0" err="1">
                <a:effectLst/>
              </a:rPr>
              <a:t>of</a:t>
            </a:r>
            <a:r>
              <a:rPr lang="es-ES" b="0" dirty="0">
                <a:effectLst/>
              </a:rPr>
              <a:t> </a:t>
            </a:r>
            <a:r>
              <a:rPr lang="es-ES" b="0" dirty="0" err="1">
                <a:effectLst/>
              </a:rPr>
              <a:t>dropdown</a:t>
            </a:r>
            <a:r>
              <a:rPr lang="es-ES" b="0" dirty="0">
                <a:effectLst/>
              </a:rPr>
              <a:t> </a:t>
            </a:r>
            <a:r>
              <a:rPr lang="es-ES" b="0" dirty="0" err="1">
                <a:effectLst/>
              </a:rPr>
              <a:t>menu</a:t>
            </a:r>
            <a:r>
              <a:rPr lang="es-ES" b="0" dirty="0">
                <a:effectLst/>
              </a:rPr>
              <a:t> </a:t>
            </a:r>
            <a:r>
              <a:rPr lang="es-ES" b="0" dirty="0" err="1">
                <a:effectLst/>
              </a:rPr>
              <a:t>narrow</a:t>
            </a:r>
            <a:r>
              <a:rPr lang="es-ES" b="0" dirty="0">
                <a:effectLst/>
              </a:rPr>
              <a:t> page </a:t>
            </a:r>
            <a:r>
              <a:rPr lang="es-ES" b="0" dirty="0" err="1">
                <a:effectLst/>
              </a:rPr>
              <a:t>format</a:t>
            </a:r>
            <a:endParaRPr lang="es-ES" b="0" dirty="0">
              <a:effectLst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DF3DF4-97CF-456B-9CA7-16D39F3A6F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2050" y="102393"/>
            <a:ext cx="2485174" cy="4861219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B3D13E6-DA51-4E6A-A1B3-E0A7BDEDB3F0}"/>
              </a:ext>
            </a:extLst>
          </p:cNvPr>
          <p:cNvSpPr/>
          <p:nvPr/>
        </p:nvSpPr>
        <p:spPr>
          <a:xfrm>
            <a:off x="4855464" y="585216"/>
            <a:ext cx="905256" cy="585216"/>
          </a:xfrm>
          <a:custGeom>
            <a:avLst/>
            <a:gdLst>
              <a:gd name="connsiteX0" fmla="*/ 0 w 905256"/>
              <a:gd name="connsiteY0" fmla="*/ 97538 h 585216"/>
              <a:gd name="connsiteX1" fmla="*/ 97538 w 905256"/>
              <a:gd name="connsiteY1" fmla="*/ 0 h 585216"/>
              <a:gd name="connsiteX2" fmla="*/ 466832 w 905256"/>
              <a:gd name="connsiteY2" fmla="*/ 0 h 585216"/>
              <a:gd name="connsiteX3" fmla="*/ 807718 w 905256"/>
              <a:gd name="connsiteY3" fmla="*/ 0 h 585216"/>
              <a:gd name="connsiteX4" fmla="*/ 905256 w 905256"/>
              <a:gd name="connsiteY4" fmla="*/ 97538 h 585216"/>
              <a:gd name="connsiteX5" fmla="*/ 905256 w 905256"/>
              <a:gd name="connsiteY5" fmla="*/ 487678 h 585216"/>
              <a:gd name="connsiteX6" fmla="*/ 807718 w 905256"/>
              <a:gd name="connsiteY6" fmla="*/ 585216 h 585216"/>
              <a:gd name="connsiteX7" fmla="*/ 452628 w 905256"/>
              <a:gd name="connsiteY7" fmla="*/ 585216 h 585216"/>
              <a:gd name="connsiteX8" fmla="*/ 97538 w 905256"/>
              <a:gd name="connsiteY8" fmla="*/ 585216 h 585216"/>
              <a:gd name="connsiteX9" fmla="*/ 0 w 905256"/>
              <a:gd name="connsiteY9" fmla="*/ 487678 h 585216"/>
              <a:gd name="connsiteX10" fmla="*/ 0 w 905256"/>
              <a:gd name="connsiteY10" fmla="*/ 97538 h 585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05256" h="585216" extrusionOk="0">
                <a:moveTo>
                  <a:pt x="0" y="97538"/>
                </a:moveTo>
                <a:cubicBezTo>
                  <a:pt x="-7831" y="38839"/>
                  <a:pt x="28594" y="5658"/>
                  <a:pt x="97538" y="0"/>
                </a:cubicBezTo>
                <a:cubicBezTo>
                  <a:pt x="270394" y="-29131"/>
                  <a:pt x="346518" y="2030"/>
                  <a:pt x="466832" y="0"/>
                </a:cubicBezTo>
                <a:cubicBezTo>
                  <a:pt x="587146" y="-2030"/>
                  <a:pt x="646736" y="8875"/>
                  <a:pt x="807718" y="0"/>
                </a:cubicBezTo>
                <a:cubicBezTo>
                  <a:pt x="850884" y="-5856"/>
                  <a:pt x="914642" y="48154"/>
                  <a:pt x="905256" y="97538"/>
                </a:cubicBezTo>
                <a:cubicBezTo>
                  <a:pt x="949264" y="220166"/>
                  <a:pt x="866441" y="368283"/>
                  <a:pt x="905256" y="487678"/>
                </a:cubicBezTo>
                <a:cubicBezTo>
                  <a:pt x="908480" y="536301"/>
                  <a:pt x="855394" y="590659"/>
                  <a:pt x="807718" y="585216"/>
                </a:cubicBezTo>
                <a:cubicBezTo>
                  <a:pt x="682037" y="605510"/>
                  <a:pt x="560344" y="562995"/>
                  <a:pt x="452628" y="585216"/>
                </a:cubicBezTo>
                <a:cubicBezTo>
                  <a:pt x="344912" y="607437"/>
                  <a:pt x="254798" y="572341"/>
                  <a:pt x="97538" y="585216"/>
                </a:cubicBezTo>
                <a:cubicBezTo>
                  <a:pt x="36191" y="584788"/>
                  <a:pt x="4354" y="529606"/>
                  <a:pt x="0" y="487678"/>
                </a:cubicBezTo>
                <a:cubicBezTo>
                  <a:pt x="-8364" y="327233"/>
                  <a:pt x="9968" y="210723"/>
                  <a:pt x="0" y="97538"/>
                </a:cubicBezTo>
                <a:close/>
              </a:path>
            </a:pathLst>
          </a:custGeom>
          <a:noFill/>
          <a:ln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017548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535E0C-0CF3-4438-A95D-C0FEF04BB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4E73C-7A94-44D4-A65F-F6EB5CEC5634}" type="slidenum">
              <a:rPr lang="en-US" smtClean="0"/>
              <a:t>15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63F5CA-705B-41F8-B5B0-E8FD1F0CFC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680405"/>
            <a:ext cx="7832359" cy="4187689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E7FDBFD3-8047-4074-8B02-D532F2DBB3BB}"/>
              </a:ext>
            </a:extLst>
          </p:cNvPr>
          <p:cNvSpPr txBox="1">
            <a:spLocks/>
          </p:cNvSpPr>
          <p:nvPr/>
        </p:nvSpPr>
        <p:spPr>
          <a:xfrm>
            <a:off x="295656" y="111650"/>
            <a:ext cx="8210266" cy="327511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 fontScale="97500" lnSpcReduction="1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1600" b="1" kern="120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s-ES" b="0" dirty="0" err="1">
                <a:effectLst/>
              </a:rPr>
              <a:t>Comparisons</a:t>
            </a:r>
            <a:r>
              <a:rPr lang="es-ES" b="0" dirty="0">
                <a:effectLst/>
              </a:rPr>
              <a:t> page </a:t>
            </a:r>
            <a:r>
              <a:rPr lang="es-ES" b="0" dirty="0" err="1">
                <a:effectLst/>
              </a:rPr>
              <a:t>wide</a:t>
            </a:r>
            <a:r>
              <a:rPr lang="es-ES" b="0" dirty="0">
                <a:effectLst/>
              </a:rPr>
              <a:t> </a:t>
            </a:r>
            <a:r>
              <a:rPr lang="es-ES" b="0" dirty="0" err="1">
                <a:effectLst/>
              </a:rPr>
              <a:t>format</a:t>
            </a:r>
            <a:endParaRPr lang="es-ES" b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6102729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535E0C-0CF3-4438-A95D-C0FEF04BB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4E73C-7A94-44D4-A65F-F6EB5CEC5634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7FDBFD3-8047-4074-8B02-D532F2DBB3BB}"/>
              </a:ext>
            </a:extLst>
          </p:cNvPr>
          <p:cNvSpPr txBox="1">
            <a:spLocks/>
          </p:cNvSpPr>
          <p:nvPr/>
        </p:nvSpPr>
        <p:spPr>
          <a:xfrm>
            <a:off x="295656" y="111650"/>
            <a:ext cx="8210266" cy="327511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 fontScale="97500" lnSpcReduction="1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1600" b="1" kern="120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s-ES" b="0" dirty="0" err="1">
                <a:effectLst/>
              </a:rPr>
              <a:t>Comparisons</a:t>
            </a:r>
            <a:r>
              <a:rPr lang="es-ES" b="0" dirty="0">
                <a:effectLst/>
              </a:rPr>
              <a:t> page </a:t>
            </a:r>
            <a:r>
              <a:rPr lang="es-ES" b="0" dirty="0" err="1">
                <a:effectLst/>
              </a:rPr>
              <a:t>wide</a:t>
            </a:r>
            <a:r>
              <a:rPr lang="es-ES" b="0" dirty="0">
                <a:effectLst/>
              </a:rPr>
              <a:t> </a:t>
            </a:r>
            <a:r>
              <a:rPr lang="es-ES" b="0" dirty="0" err="1">
                <a:effectLst/>
              </a:rPr>
              <a:t>format</a:t>
            </a:r>
            <a:r>
              <a:rPr lang="es-ES" b="0" dirty="0">
                <a:effectLst/>
              </a:rPr>
              <a:t>. DETAIL HOVER OVER PLOT, Borders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DBEE62-908B-4D03-879B-5A8F87E957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713005"/>
            <a:ext cx="8210266" cy="4241538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CA668CF-3933-47D0-BC9B-1D4FE2EAA514}"/>
              </a:ext>
            </a:extLst>
          </p:cNvPr>
          <p:cNvCxnSpPr>
            <a:cxnSpLocks/>
          </p:cNvCxnSpPr>
          <p:nvPr/>
        </p:nvCxnSpPr>
        <p:spPr>
          <a:xfrm flipH="1">
            <a:off x="4078224" y="385494"/>
            <a:ext cx="2075688" cy="195537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41861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535E0C-0CF3-4438-A95D-C0FEF04BB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4E73C-7A94-44D4-A65F-F6EB5CEC5634}" type="slidenum">
              <a:rPr lang="en-US" smtClean="0"/>
              <a:t>17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7FDBFD3-8047-4074-8B02-D532F2DBB3BB}"/>
              </a:ext>
            </a:extLst>
          </p:cNvPr>
          <p:cNvSpPr txBox="1">
            <a:spLocks/>
          </p:cNvSpPr>
          <p:nvPr/>
        </p:nvSpPr>
        <p:spPr>
          <a:xfrm>
            <a:off x="295656" y="111650"/>
            <a:ext cx="8210266" cy="327511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 fontScale="97500" lnSpcReduction="1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1600" b="1" kern="120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s-ES" b="0" dirty="0" err="1">
                <a:effectLst/>
              </a:rPr>
              <a:t>Comparisons</a:t>
            </a:r>
            <a:r>
              <a:rPr lang="es-ES" b="0" dirty="0">
                <a:effectLst/>
              </a:rPr>
              <a:t> page </a:t>
            </a:r>
            <a:r>
              <a:rPr lang="es-ES" b="0" dirty="0" err="1">
                <a:effectLst/>
              </a:rPr>
              <a:t>narrow</a:t>
            </a:r>
            <a:r>
              <a:rPr lang="es-ES" b="0" dirty="0">
                <a:effectLst/>
              </a:rPr>
              <a:t> </a:t>
            </a:r>
            <a:r>
              <a:rPr lang="es-ES" b="0" dirty="0" err="1">
                <a:effectLst/>
              </a:rPr>
              <a:t>format</a:t>
            </a:r>
            <a:r>
              <a:rPr lang="es-ES" b="0" dirty="0">
                <a:effectLst/>
              </a:rPr>
              <a:t>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12828F-E108-4635-8AFF-79E34354E4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5355" y="237326"/>
            <a:ext cx="2402116" cy="483260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783ACAA-7D43-47AE-959E-09036EE7FE9F}"/>
              </a:ext>
            </a:extLst>
          </p:cNvPr>
          <p:cNvSpPr txBox="1"/>
          <p:nvPr/>
        </p:nvSpPr>
        <p:spPr>
          <a:xfrm>
            <a:off x="295656" y="1323476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800" dirty="0" err="1">
                <a:latin typeface="Arial" panose="020B0604020202020204" pitchFamily="34" charset="0"/>
                <a:cs typeface="Arial" panose="020B0604020202020204" pitchFamily="34" charset="0"/>
              </a:rPr>
              <a:t>Check</a:t>
            </a:r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 4 boxes in vertical </a:t>
            </a:r>
            <a:r>
              <a:rPr lang="es-ES" sz="1800" dirty="0" err="1">
                <a:latin typeface="Arial" panose="020B0604020202020204" pitchFamily="34" charset="0"/>
                <a:cs typeface="Arial" panose="020B0604020202020204" pitchFamily="34" charset="0"/>
              </a:rPr>
              <a:t>occupying</a:t>
            </a:r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800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 full </a:t>
            </a:r>
            <a:r>
              <a:rPr lang="es-ES" sz="1800" dirty="0" err="1">
                <a:latin typeface="Arial" panose="020B0604020202020204" pitchFamily="34" charset="0"/>
                <a:cs typeface="Arial" panose="020B0604020202020204" pitchFamily="34" charset="0"/>
              </a:rPr>
              <a:t>wide</a:t>
            </a:r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800" dirty="0" err="1">
                <a:latin typeface="Arial" panose="020B0604020202020204" pitchFamily="34" charset="0"/>
                <a:cs typeface="Arial" panose="020B0604020202020204" pitchFamily="34" charset="0"/>
              </a:rPr>
              <a:t>row</a:t>
            </a:r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800" dirty="0" err="1"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800" dirty="0" err="1">
                <a:latin typeface="Arial" panose="020B0604020202020204" pitchFamily="34" charset="0"/>
                <a:cs typeface="Arial" panose="020B0604020202020204" pitchFamily="34" charset="0"/>
              </a:rPr>
              <a:t>this</a:t>
            </a:r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 page </a:t>
            </a:r>
            <a:r>
              <a:rPr lang="es-ES" sz="1800" dirty="0" err="1">
                <a:latin typeface="Arial" panose="020B0604020202020204" pitchFamily="34" charset="0"/>
                <a:cs typeface="Arial" panose="020B0604020202020204" pitchFamily="34" charset="0"/>
              </a:rPr>
              <a:t>width</a:t>
            </a:r>
            <a:endParaRPr lang="es-E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28433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535E0C-0CF3-4438-A95D-C0FEF04BB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4E73C-7A94-44D4-A65F-F6EB5CEC5634}" type="slidenum">
              <a:rPr lang="en-US" smtClean="0"/>
              <a:t>18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F15874-FD96-49F2-AE17-39CF8319CB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248" y="1331675"/>
            <a:ext cx="6812280" cy="3673341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A7D26EF8-CCD5-4DA0-AE02-8EB64A710F78}"/>
              </a:ext>
            </a:extLst>
          </p:cNvPr>
          <p:cNvSpPr txBox="1">
            <a:spLocks/>
          </p:cNvSpPr>
          <p:nvPr/>
        </p:nvSpPr>
        <p:spPr>
          <a:xfrm>
            <a:off x="295656" y="111650"/>
            <a:ext cx="8210266" cy="327511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 fontScale="97500" lnSpcReduction="1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1600" b="1" kern="120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s-ES" b="0" dirty="0">
                <a:effectLst/>
              </a:rPr>
              <a:t>Data page </a:t>
            </a:r>
            <a:r>
              <a:rPr lang="es-ES" b="0" dirty="0" err="1">
                <a:effectLst/>
              </a:rPr>
              <a:t>wide</a:t>
            </a:r>
            <a:r>
              <a:rPr lang="es-ES" b="0" dirty="0">
                <a:effectLst/>
              </a:rPr>
              <a:t> </a:t>
            </a:r>
            <a:r>
              <a:rPr lang="es-ES" b="0" dirty="0" err="1">
                <a:effectLst/>
              </a:rPr>
              <a:t>format</a:t>
            </a:r>
            <a:r>
              <a:rPr lang="es-ES" b="0" dirty="0">
                <a:effectLst/>
              </a:rPr>
              <a:t>.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8E316E-2765-495A-9C4D-95367C79DE09}"/>
              </a:ext>
            </a:extLst>
          </p:cNvPr>
          <p:cNvSpPr txBox="1"/>
          <p:nvPr/>
        </p:nvSpPr>
        <p:spPr>
          <a:xfrm>
            <a:off x="478536" y="562252"/>
            <a:ext cx="802738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800" dirty="0" err="1">
                <a:latin typeface="Arial" panose="020B0604020202020204" pitchFamily="34" charset="0"/>
                <a:cs typeface="Arial" panose="020B0604020202020204" pitchFamily="34" charset="0"/>
              </a:rPr>
              <a:t>Setup</a:t>
            </a:r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800" dirty="0" err="1">
                <a:latin typeface="Arial" panose="020B0604020202020204" pitchFamily="34" charset="0"/>
                <a:cs typeface="Arial" panose="020B0604020202020204" pitchFamily="34" charset="0"/>
              </a:rPr>
              <a:t>title</a:t>
            </a:r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800" dirty="0" err="1">
                <a:latin typeface="Arial" panose="020B0604020202020204" pitchFamily="34" charset="0"/>
                <a:cs typeface="Arial" panose="020B0604020202020204" pitchFamily="34" charset="0"/>
              </a:rPr>
              <a:t>header</a:t>
            </a:r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800" dirty="0" err="1">
                <a:latin typeface="Arial" panose="020B0604020202020204" pitchFamily="34" charset="0"/>
                <a:cs typeface="Arial" panose="020B0604020202020204" pitchFamily="34" charset="0"/>
              </a:rPr>
              <a:t>row</a:t>
            </a:r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 in top position </a:t>
            </a:r>
            <a:r>
              <a:rPr lang="es-ES" sz="1800" dirty="0" err="1">
                <a:latin typeface="Arial" panose="020B0604020202020204" pitchFamily="34" charset="0"/>
                <a:cs typeface="Arial" panose="020B0604020202020204" pitchFamily="34" charset="0"/>
              </a:rPr>
              <a:t>fixed</a:t>
            </a:r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800" dirty="0" err="1">
                <a:latin typeface="Arial" panose="020B0604020202020204" pitchFamily="34" charset="0"/>
                <a:cs typeface="Arial" panose="020B0604020202020204" pitchFamily="34" charset="0"/>
              </a:rPr>
              <a:t>because</a:t>
            </a:r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800" dirty="0" err="1">
                <a:latin typeface="Arial" panose="020B0604020202020204" pitchFamily="34" charset="0"/>
                <a:cs typeface="Arial" panose="020B0604020202020204" pitchFamily="34" charset="0"/>
              </a:rPr>
              <a:t>it</a:t>
            </a:r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800" dirty="0" err="1">
                <a:latin typeface="Arial" panose="020B0604020202020204" pitchFamily="34" charset="0"/>
                <a:cs typeface="Arial" panose="020B0604020202020204" pitchFamily="34" charset="0"/>
              </a:rPr>
              <a:t>makes</a:t>
            </a:r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800" dirty="0" err="1">
                <a:latin typeface="Arial" panose="020B0604020202020204" pitchFamily="34" charset="0"/>
                <a:cs typeface="Arial" panose="020B0604020202020204" pitchFamily="34" charset="0"/>
              </a:rPr>
              <a:t>easier</a:t>
            </a:r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 and more </a:t>
            </a:r>
            <a:r>
              <a:rPr lang="es-ES" sz="1800" dirty="0" err="1">
                <a:latin typeface="Arial" panose="020B0604020202020204" pitchFamily="34" charset="0"/>
                <a:cs typeface="Arial" panose="020B0604020202020204" pitchFamily="34" charset="0"/>
              </a:rPr>
              <a:t>understandable</a:t>
            </a:r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800" dirty="0" err="1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800" dirty="0" err="1">
                <a:latin typeface="Arial" panose="020B0604020202020204" pitchFamily="34" charset="0"/>
                <a:cs typeface="Arial" panose="020B0604020202020204" pitchFamily="34" charset="0"/>
              </a:rPr>
              <a:t>know</a:t>
            </a:r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800" dirty="0" err="1">
                <a:latin typeface="Arial" panose="020B0604020202020204" pitchFamily="34" charset="0"/>
                <a:cs typeface="Arial" panose="020B0604020202020204" pitchFamily="34" charset="0"/>
              </a:rPr>
              <a:t>columns</a:t>
            </a:r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800" dirty="0" err="1">
                <a:latin typeface="Arial" panose="020B0604020202020204" pitchFamily="34" charset="0"/>
                <a:cs typeface="Arial" panose="020B0604020202020204" pitchFamily="34" charset="0"/>
              </a:rPr>
              <a:t>content</a:t>
            </a:r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800" dirty="0" err="1">
                <a:latin typeface="Arial" panose="020B0604020202020204" pitchFamily="34" charset="0"/>
                <a:cs typeface="Arial" panose="020B0604020202020204" pitchFamily="34" charset="0"/>
              </a:rPr>
              <a:t>while</a:t>
            </a:r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800" dirty="0" err="1">
                <a:latin typeface="Arial" panose="020B0604020202020204" pitchFamily="34" charset="0"/>
                <a:cs typeface="Arial" panose="020B0604020202020204" pitchFamily="34" charset="0"/>
              </a:rPr>
              <a:t>scrolling</a:t>
            </a:r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912422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535E0C-0CF3-4438-A95D-C0FEF04BB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4E73C-7A94-44D4-A65F-F6EB5CEC5634}" type="slidenum">
              <a:rPr lang="en-US" smtClean="0"/>
              <a:t>19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1D9E20-DAF4-4622-AFFC-878FA8471E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558" y="1215461"/>
            <a:ext cx="6994114" cy="3791356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AAC0DAA-12C8-46B2-BC77-F62FC2B81E81}"/>
              </a:ext>
            </a:extLst>
          </p:cNvPr>
          <p:cNvSpPr txBox="1">
            <a:spLocks/>
          </p:cNvSpPr>
          <p:nvPr/>
        </p:nvSpPr>
        <p:spPr>
          <a:xfrm>
            <a:off x="295656" y="111650"/>
            <a:ext cx="8210266" cy="327511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 fontScale="97500" lnSpcReduction="1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1600" b="1" kern="120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s-ES" b="0" dirty="0">
                <a:effectLst/>
              </a:rPr>
              <a:t>Data page </a:t>
            </a:r>
            <a:r>
              <a:rPr lang="es-ES" b="0" dirty="0" err="1">
                <a:effectLst/>
              </a:rPr>
              <a:t>wide</a:t>
            </a:r>
            <a:r>
              <a:rPr lang="es-ES" b="0" dirty="0">
                <a:effectLst/>
              </a:rPr>
              <a:t> </a:t>
            </a:r>
            <a:r>
              <a:rPr lang="es-ES" b="0" dirty="0" err="1">
                <a:effectLst/>
              </a:rPr>
              <a:t>format</a:t>
            </a:r>
            <a:r>
              <a:rPr lang="es-ES" b="0" dirty="0">
                <a:effectLst/>
              </a:rPr>
              <a:t>. SEE SCROLLING DETAIL AND TOP ROW ON TOP 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3A9603E-9B94-4A54-9667-6ABAA086A7F5}"/>
              </a:ext>
            </a:extLst>
          </p:cNvPr>
          <p:cNvCxnSpPr/>
          <p:nvPr/>
        </p:nvCxnSpPr>
        <p:spPr>
          <a:xfrm flipH="1">
            <a:off x="1856232" y="439161"/>
            <a:ext cx="1298448" cy="288925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49836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3BB41-E506-4710-8F8C-42B319918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b="0" dirty="0" err="1">
                <a:effectLst/>
              </a:rPr>
              <a:t>Landing</a:t>
            </a:r>
            <a:r>
              <a:rPr lang="es-ES" b="0" dirty="0">
                <a:effectLst/>
              </a:rPr>
              <a:t> page </a:t>
            </a:r>
            <a:r>
              <a:rPr lang="es-ES" b="0" dirty="0" err="1">
                <a:effectLst/>
              </a:rPr>
              <a:t>narrow</a:t>
            </a:r>
            <a:r>
              <a:rPr lang="es-ES" b="0" dirty="0">
                <a:effectLst/>
              </a:rPr>
              <a:t> </a:t>
            </a:r>
            <a:r>
              <a:rPr lang="es-ES" b="0" dirty="0" err="1">
                <a:effectLst/>
              </a:rPr>
              <a:t>format</a:t>
            </a:r>
            <a:endParaRPr lang="es-ES" b="0" dirty="0">
              <a:effectLst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535E0C-0CF3-4438-A95D-C0FEF04BB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4E73C-7A94-44D4-A65F-F6EB5CEC5634}" type="slidenum">
              <a:rPr lang="en-US" smtClean="0"/>
              <a:t>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CBC073-6F6B-4FF5-B9A4-7F7EC52F8D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291"/>
          <a:stretch/>
        </p:blipFill>
        <p:spPr>
          <a:xfrm>
            <a:off x="1007944" y="649360"/>
            <a:ext cx="2128345" cy="415124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22F68C0-E5B7-42C9-8C7B-39383F4F86D5}"/>
              </a:ext>
            </a:extLst>
          </p:cNvPr>
          <p:cNvSpPr txBox="1"/>
          <p:nvPr/>
        </p:nvSpPr>
        <p:spPr>
          <a:xfrm>
            <a:off x="3849624" y="768096"/>
            <a:ext cx="4631396" cy="1354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u="sng" dirty="0" err="1">
                <a:latin typeface="Arial" panose="020B0604020202020204" pitchFamily="34" charset="0"/>
                <a:cs typeface="Arial" panose="020B0604020202020204" pitchFamily="34" charset="0"/>
              </a:rPr>
              <a:t>Remarks</a:t>
            </a:r>
            <a:endParaRPr lang="es-ES" b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s-ES" sz="16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 err="1">
                <a:latin typeface="Arial" panose="020B0604020202020204" pitchFamily="34" charset="0"/>
                <a:cs typeface="Arial" panose="020B0604020202020204" pitchFamily="34" charset="0"/>
              </a:rPr>
              <a:t>Drop</a:t>
            </a:r>
            <a:r>
              <a:rPr lang="es-E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600" dirty="0" err="1">
                <a:latin typeface="Arial" panose="020B0604020202020204" pitchFamily="34" charset="0"/>
                <a:cs typeface="Arial" panose="020B0604020202020204" pitchFamily="34" charset="0"/>
              </a:rPr>
              <a:t>down</a:t>
            </a:r>
            <a:r>
              <a:rPr lang="es-E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600" dirty="0" err="1">
                <a:latin typeface="Arial" panose="020B0604020202020204" pitchFamily="34" charset="0"/>
                <a:cs typeface="Arial" panose="020B0604020202020204" pitchFamily="34" charset="0"/>
              </a:rPr>
              <a:t>list</a:t>
            </a:r>
            <a:r>
              <a:rPr lang="es-E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600" dirty="0" err="1">
                <a:latin typeface="Arial" panose="020B0604020202020204" pitchFamily="34" charset="0"/>
                <a:cs typeface="Arial" panose="020B0604020202020204" pitchFamily="34" charset="0"/>
              </a:rPr>
              <a:t>reduced</a:t>
            </a:r>
            <a:r>
              <a:rPr lang="es-E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600" dirty="0" err="1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es-E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600" dirty="0" err="1">
                <a:latin typeface="Arial" panose="020B0604020202020204" pitchFamily="34" charset="0"/>
                <a:cs typeface="Arial" panose="020B0604020202020204" pitchFamily="34" charset="0"/>
              </a:rPr>
              <a:t>icon</a:t>
            </a:r>
            <a:r>
              <a:rPr lang="es-E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600" dirty="0" err="1"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lang="es-ES" sz="1600" dirty="0">
                <a:latin typeface="Arial" panose="020B0604020202020204" pitchFamily="34" charset="0"/>
                <a:cs typeface="Arial" panose="020B0604020202020204" pitchFamily="34" charset="0"/>
              </a:rPr>
              <a:t> no </a:t>
            </a:r>
            <a:r>
              <a:rPr lang="es-ES" sz="1600" dirty="0" err="1">
                <a:latin typeface="Arial" panose="020B0604020202020204" pitchFamily="34" charset="0"/>
                <a:cs typeface="Arial" panose="020B0604020202020204" pitchFamily="34" charset="0"/>
              </a:rPr>
              <a:t>text</a:t>
            </a:r>
            <a:endParaRPr lang="es-E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>
                <a:latin typeface="Arial" panose="020B0604020202020204" pitchFamily="34" charset="0"/>
                <a:cs typeface="Arial" panose="020B0604020202020204" pitchFamily="34" charset="0"/>
              </a:rPr>
              <a:t>Boxes </a:t>
            </a:r>
            <a:r>
              <a:rPr lang="es-ES" sz="1600" dirty="0" err="1">
                <a:latin typeface="Arial" panose="020B0604020202020204" pitchFamily="34" charset="0"/>
                <a:cs typeface="Arial" panose="020B0604020202020204" pitchFamily="34" charset="0"/>
              </a:rPr>
              <a:t>vertically</a:t>
            </a:r>
            <a:r>
              <a:rPr lang="es-E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600" dirty="0" err="1">
                <a:latin typeface="Arial" panose="020B0604020202020204" pitchFamily="34" charset="0"/>
                <a:cs typeface="Arial" panose="020B0604020202020204" pitchFamily="34" charset="0"/>
              </a:rPr>
              <a:t>shown</a:t>
            </a:r>
            <a:r>
              <a:rPr lang="es-ES" sz="1600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s-ES" sz="1600" dirty="0" err="1">
                <a:latin typeface="Arial" panose="020B0604020202020204" pitchFamily="34" charset="0"/>
                <a:cs typeface="Arial" panose="020B0604020202020204" pitchFamily="34" charset="0"/>
              </a:rPr>
              <a:t>scrolling</a:t>
            </a:r>
            <a:r>
              <a:rPr lang="es-E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600" dirty="0" err="1">
                <a:latin typeface="Arial" panose="020B0604020202020204" pitchFamily="34" charset="0"/>
                <a:cs typeface="Arial" panose="020B0604020202020204" pitchFamily="34" charset="0"/>
              </a:rPr>
              <a:t>activated</a:t>
            </a:r>
            <a:endParaRPr lang="es-E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39DD50A-ADC3-4124-BB81-AEBA7698271D}"/>
              </a:ext>
            </a:extLst>
          </p:cNvPr>
          <p:cNvCxnSpPr>
            <a:stCxn id="4" idx="1"/>
          </p:cNvCxnSpPr>
          <p:nvPr/>
        </p:nvCxnSpPr>
        <p:spPr>
          <a:xfrm flipH="1" flipV="1">
            <a:off x="3136290" y="1207009"/>
            <a:ext cx="713334" cy="238196"/>
          </a:xfrm>
          <a:prstGeom prst="straightConnector1">
            <a:avLst/>
          </a:prstGeom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7C95BD9-9D8A-43BE-8D9C-0A265F75766B}"/>
              </a:ext>
            </a:extLst>
          </p:cNvPr>
          <p:cNvSpPr/>
          <p:nvPr/>
        </p:nvSpPr>
        <p:spPr>
          <a:xfrm>
            <a:off x="2651760" y="1033272"/>
            <a:ext cx="374904" cy="246888"/>
          </a:xfrm>
          <a:custGeom>
            <a:avLst/>
            <a:gdLst>
              <a:gd name="connsiteX0" fmla="*/ 0 w 374904"/>
              <a:gd name="connsiteY0" fmla="*/ 41149 h 246888"/>
              <a:gd name="connsiteX1" fmla="*/ 41149 w 374904"/>
              <a:gd name="connsiteY1" fmla="*/ 0 h 246888"/>
              <a:gd name="connsiteX2" fmla="*/ 333755 w 374904"/>
              <a:gd name="connsiteY2" fmla="*/ 0 h 246888"/>
              <a:gd name="connsiteX3" fmla="*/ 374904 w 374904"/>
              <a:gd name="connsiteY3" fmla="*/ 41149 h 246888"/>
              <a:gd name="connsiteX4" fmla="*/ 374904 w 374904"/>
              <a:gd name="connsiteY4" fmla="*/ 205739 h 246888"/>
              <a:gd name="connsiteX5" fmla="*/ 333755 w 374904"/>
              <a:gd name="connsiteY5" fmla="*/ 246888 h 246888"/>
              <a:gd name="connsiteX6" fmla="*/ 41149 w 374904"/>
              <a:gd name="connsiteY6" fmla="*/ 246888 h 246888"/>
              <a:gd name="connsiteX7" fmla="*/ 0 w 374904"/>
              <a:gd name="connsiteY7" fmla="*/ 205739 h 246888"/>
              <a:gd name="connsiteX8" fmla="*/ 0 w 374904"/>
              <a:gd name="connsiteY8" fmla="*/ 41149 h 246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4904" h="246888" extrusionOk="0">
                <a:moveTo>
                  <a:pt x="0" y="41149"/>
                </a:moveTo>
                <a:cubicBezTo>
                  <a:pt x="-2078" y="17142"/>
                  <a:pt x="14783" y="1366"/>
                  <a:pt x="41149" y="0"/>
                </a:cubicBezTo>
                <a:cubicBezTo>
                  <a:pt x="143707" y="-12012"/>
                  <a:pt x="202907" y="2875"/>
                  <a:pt x="333755" y="0"/>
                </a:cubicBezTo>
                <a:cubicBezTo>
                  <a:pt x="354787" y="-1288"/>
                  <a:pt x="373807" y="20675"/>
                  <a:pt x="374904" y="41149"/>
                </a:cubicBezTo>
                <a:cubicBezTo>
                  <a:pt x="390255" y="122313"/>
                  <a:pt x="358355" y="124421"/>
                  <a:pt x="374904" y="205739"/>
                </a:cubicBezTo>
                <a:cubicBezTo>
                  <a:pt x="375997" y="226216"/>
                  <a:pt x="353585" y="246444"/>
                  <a:pt x="333755" y="246888"/>
                </a:cubicBezTo>
                <a:cubicBezTo>
                  <a:pt x="255992" y="275416"/>
                  <a:pt x="129128" y="237293"/>
                  <a:pt x="41149" y="246888"/>
                </a:cubicBezTo>
                <a:cubicBezTo>
                  <a:pt x="15750" y="251309"/>
                  <a:pt x="-4402" y="223359"/>
                  <a:pt x="0" y="205739"/>
                </a:cubicBezTo>
                <a:cubicBezTo>
                  <a:pt x="-6478" y="140510"/>
                  <a:pt x="13480" y="87197"/>
                  <a:pt x="0" y="41149"/>
                </a:cubicBezTo>
                <a:close/>
              </a:path>
            </a:pathLst>
          </a:custGeom>
          <a:noFill/>
          <a:ln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6B22F28-46B8-4B91-812B-F21EB5453702}"/>
              </a:ext>
            </a:extLst>
          </p:cNvPr>
          <p:cNvCxnSpPr>
            <a:cxnSpLocks/>
          </p:cNvCxnSpPr>
          <p:nvPr/>
        </p:nvCxnSpPr>
        <p:spPr>
          <a:xfrm flipH="1">
            <a:off x="3236495" y="1884117"/>
            <a:ext cx="938464" cy="1689262"/>
          </a:xfrm>
          <a:prstGeom prst="straightConnector1">
            <a:avLst/>
          </a:prstGeom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10618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535E0C-0CF3-4438-A95D-C0FEF04BB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4E73C-7A94-44D4-A65F-F6EB5CEC5634}" type="slidenum">
              <a:rPr lang="en-US" smtClean="0"/>
              <a:t>20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C982C1-F729-4F73-B9CF-76FA5DBEBB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953" y="601695"/>
            <a:ext cx="3087561" cy="443941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0A3C529D-E1DB-418D-ACDF-A84ADDDF2D9D}"/>
              </a:ext>
            </a:extLst>
          </p:cNvPr>
          <p:cNvSpPr txBox="1">
            <a:spLocks/>
          </p:cNvSpPr>
          <p:nvPr/>
        </p:nvSpPr>
        <p:spPr>
          <a:xfrm>
            <a:off x="295656" y="111650"/>
            <a:ext cx="8210266" cy="327511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 fontScale="97500" lnSpcReduction="1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1600" b="1" kern="120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s-ES" b="0" dirty="0">
                <a:effectLst/>
              </a:rPr>
              <a:t>Data page </a:t>
            </a:r>
            <a:r>
              <a:rPr lang="es-ES" b="0" dirty="0" err="1">
                <a:effectLst/>
              </a:rPr>
              <a:t>narrow</a:t>
            </a:r>
            <a:r>
              <a:rPr lang="es-ES" b="0" dirty="0">
                <a:effectLst/>
              </a:rPr>
              <a:t> </a:t>
            </a:r>
            <a:r>
              <a:rPr lang="es-ES" b="0" dirty="0" err="1">
                <a:effectLst/>
              </a:rPr>
              <a:t>format</a:t>
            </a:r>
            <a:r>
              <a:rPr lang="es-ES" b="0" dirty="0">
                <a:effectLst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9815117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3BB41-E506-4710-8F8C-42B319918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b="0" dirty="0" err="1">
                <a:effectLst/>
              </a:rPr>
              <a:t>Landing</a:t>
            </a:r>
            <a:r>
              <a:rPr lang="es-ES" b="0" dirty="0">
                <a:effectLst/>
              </a:rPr>
              <a:t> page </a:t>
            </a:r>
            <a:r>
              <a:rPr lang="es-ES" b="0" dirty="0" err="1">
                <a:effectLst/>
              </a:rPr>
              <a:t>hover</a:t>
            </a:r>
            <a:r>
              <a:rPr lang="es-ES" b="0" dirty="0">
                <a:effectLst/>
              </a:rPr>
              <a:t> home </a:t>
            </a:r>
            <a:r>
              <a:rPr lang="es-ES" b="0" dirty="0" err="1">
                <a:effectLst/>
              </a:rPr>
              <a:t>button</a:t>
            </a:r>
            <a:r>
              <a:rPr lang="es-ES" b="0" dirty="0">
                <a:effectLst/>
              </a:rPr>
              <a:t>. </a:t>
            </a:r>
            <a:r>
              <a:rPr lang="es-ES" b="0" dirty="0" err="1">
                <a:solidFill>
                  <a:schemeClr val="tx1"/>
                </a:solidFill>
                <a:effectLst/>
              </a:rPr>
              <a:t>Made</a:t>
            </a:r>
            <a:r>
              <a:rPr lang="es-ES" b="0" dirty="0">
                <a:solidFill>
                  <a:schemeClr val="tx1"/>
                </a:solidFill>
                <a:effectLst/>
              </a:rPr>
              <a:t> a </a:t>
            </a:r>
            <a:r>
              <a:rPr lang="es-ES" b="0" dirty="0" err="1">
                <a:solidFill>
                  <a:schemeClr val="tx1"/>
                </a:solidFill>
                <a:effectLst/>
              </a:rPr>
              <a:t>hover</a:t>
            </a:r>
            <a:r>
              <a:rPr lang="es-ES" b="0" dirty="0">
                <a:solidFill>
                  <a:schemeClr val="tx1"/>
                </a:solidFill>
                <a:effectLst/>
              </a:rPr>
              <a:t> </a:t>
            </a:r>
            <a:r>
              <a:rPr lang="es-ES" b="0" dirty="0" err="1">
                <a:solidFill>
                  <a:schemeClr val="tx1"/>
                </a:solidFill>
                <a:effectLst/>
              </a:rPr>
              <a:t>change</a:t>
            </a:r>
            <a:r>
              <a:rPr lang="es-ES" b="0" dirty="0">
                <a:solidFill>
                  <a:schemeClr val="tx1"/>
                </a:solidFill>
                <a:effectLst/>
              </a:rPr>
              <a:t> </a:t>
            </a:r>
            <a:r>
              <a:rPr lang="es-ES" b="0" dirty="0" err="1">
                <a:solidFill>
                  <a:schemeClr val="tx1"/>
                </a:solidFill>
                <a:effectLst/>
              </a:rPr>
              <a:t>of</a:t>
            </a:r>
            <a:r>
              <a:rPr lang="es-ES" b="0" dirty="0">
                <a:solidFill>
                  <a:schemeClr val="tx1"/>
                </a:solidFill>
                <a:effectLst/>
              </a:rPr>
              <a:t> </a:t>
            </a:r>
            <a:r>
              <a:rPr lang="es-ES" b="0" dirty="0" err="1">
                <a:solidFill>
                  <a:schemeClr val="tx1"/>
                </a:solidFill>
                <a:effectLst/>
              </a:rPr>
              <a:t>text</a:t>
            </a:r>
            <a:r>
              <a:rPr lang="es-ES" b="0" dirty="0">
                <a:solidFill>
                  <a:schemeClr val="tx1"/>
                </a:solidFill>
                <a:effectLst/>
              </a:rPr>
              <a:t> color </a:t>
            </a:r>
            <a:r>
              <a:rPr lang="es-ES" b="0" dirty="0" err="1">
                <a:solidFill>
                  <a:schemeClr val="tx1"/>
                </a:solidFill>
                <a:effectLst/>
              </a:rPr>
              <a:t>when</a:t>
            </a:r>
            <a:r>
              <a:rPr lang="es-ES" b="0" dirty="0">
                <a:solidFill>
                  <a:schemeClr val="tx1"/>
                </a:solidFill>
                <a:effectLst/>
              </a:rPr>
              <a:t> position cursor </a:t>
            </a:r>
            <a:r>
              <a:rPr lang="es-ES" b="0" dirty="0" err="1">
                <a:solidFill>
                  <a:schemeClr val="tx1"/>
                </a:solidFill>
                <a:effectLst/>
              </a:rPr>
              <a:t>over</a:t>
            </a:r>
            <a:r>
              <a:rPr lang="es-ES" b="0" dirty="0">
                <a:solidFill>
                  <a:schemeClr val="tx1"/>
                </a:solidFill>
                <a:effectLst/>
              </a:rPr>
              <a:t> </a:t>
            </a:r>
            <a:r>
              <a:rPr lang="es-ES" b="0" dirty="0" err="1">
                <a:solidFill>
                  <a:schemeClr val="tx1"/>
                </a:solidFill>
                <a:effectLst/>
              </a:rPr>
              <a:t>it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535E0C-0CF3-4438-A95D-C0FEF04BB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4E73C-7A94-44D4-A65F-F6EB5CEC5634}" type="slidenum">
              <a:rPr lang="en-US" smtClean="0"/>
              <a:t>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CA81F6-1A17-4180-9101-F762A7DDD3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367" y="742811"/>
            <a:ext cx="8591266" cy="3909395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F131C70-F4BC-44FA-81A4-D4A722927D5E}"/>
              </a:ext>
            </a:extLst>
          </p:cNvPr>
          <p:cNvCxnSpPr>
            <a:cxnSpLocks/>
          </p:cNvCxnSpPr>
          <p:nvPr/>
        </p:nvCxnSpPr>
        <p:spPr>
          <a:xfrm flipH="1">
            <a:off x="1648326" y="429904"/>
            <a:ext cx="2478506" cy="845443"/>
          </a:xfrm>
          <a:prstGeom prst="straightConnector1">
            <a:avLst/>
          </a:prstGeom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76351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535E0C-0CF3-4438-A95D-C0FEF04BB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10400" y="4869656"/>
            <a:ext cx="2133600" cy="273844"/>
          </a:xfrm>
        </p:spPr>
        <p:txBody>
          <a:bodyPr/>
          <a:lstStyle/>
          <a:p>
            <a:fld id="{EDA4E73C-7A94-44D4-A65F-F6EB5CEC5634}" type="slidenum">
              <a:rPr lang="en-US" smtClean="0"/>
              <a:t>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C1E00D-6766-4B70-8EB2-700C576641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" y="666702"/>
            <a:ext cx="8750808" cy="4085085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D94BA4D0-B34A-4931-BA05-7A2015C20C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102393"/>
            <a:ext cx="8210266" cy="327511"/>
          </a:xfrm>
        </p:spPr>
        <p:txBody>
          <a:bodyPr>
            <a:normAutofit fontScale="90000"/>
          </a:bodyPr>
          <a:lstStyle/>
          <a:p>
            <a:r>
              <a:rPr lang="es-ES" b="0" dirty="0" err="1">
                <a:effectLst/>
              </a:rPr>
              <a:t>Landing</a:t>
            </a:r>
            <a:r>
              <a:rPr lang="es-ES" b="0" dirty="0">
                <a:effectLst/>
              </a:rPr>
              <a:t> page </a:t>
            </a:r>
            <a:r>
              <a:rPr lang="es-ES" b="0" dirty="0" err="1">
                <a:effectLst/>
              </a:rPr>
              <a:t>hover</a:t>
            </a:r>
            <a:r>
              <a:rPr lang="es-ES" b="0" dirty="0">
                <a:effectLst/>
              </a:rPr>
              <a:t> </a:t>
            </a:r>
            <a:r>
              <a:rPr lang="es-ES" b="0" dirty="0" err="1">
                <a:effectLst/>
              </a:rPr>
              <a:t>dropdown</a:t>
            </a:r>
            <a:r>
              <a:rPr lang="es-ES" b="0" dirty="0">
                <a:effectLst/>
              </a:rPr>
              <a:t>. </a:t>
            </a:r>
            <a:r>
              <a:rPr lang="es-ES" b="0" dirty="0" err="1">
                <a:solidFill>
                  <a:schemeClr val="tx1"/>
                </a:solidFill>
                <a:effectLst/>
              </a:rPr>
              <a:t>Made</a:t>
            </a:r>
            <a:r>
              <a:rPr lang="es-ES" b="0" dirty="0">
                <a:solidFill>
                  <a:schemeClr val="tx1"/>
                </a:solidFill>
                <a:effectLst/>
              </a:rPr>
              <a:t> a </a:t>
            </a:r>
            <a:r>
              <a:rPr lang="es-ES" b="0" dirty="0" err="1">
                <a:solidFill>
                  <a:schemeClr val="tx1"/>
                </a:solidFill>
                <a:effectLst/>
              </a:rPr>
              <a:t>hover</a:t>
            </a:r>
            <a:r>
              <a:rPr lang="es-ES" b="0" dirty="0">
                <a:solidFill>
                  <a:schemeClr val="tx1"/>
                </a:solidFill>
                <a:effectLst/>
              </a:rPr>
              <a:t> </a:t>
            </a:r>
            <a:r>
              <a:rPr lang="es-ES" b="0" dirty="0" err="1">
                <a:solidFill>
                  <a:schemeClr val="tx1"/>
                </a:solidFill>
                <a:effectLst/>
              </a:rPr>
              <a:t>change</a:t>
            </a:r>
            <a:r>
              <a:rPr lang="es-ES" b="0" dirty="0">
                <a:solidFill>
                  <a:schemeClr val="tx1"/>
                </a:solidFill>
                <a:effectLst/>
              </a:rPr>
              <a:t> </a:t>
            </a:r>
            <a:r>
              <a:rPr lang="es-ES" b="0" dirty="0" err="1">
                <a:solidFill>
                  <a:schemeClr val="tx1"/>
                </a:solidFill>
                <a:effectLst/>
              </a:rPr>
              <a:t>of</a:t>
            </a:r>
            <a:r>
              <a:rPr lang="es-ES" b="0" dirty="0">
                <a:solidFill>
                  <a:schemeClr val="tx1"/>
                </a:solidFill>
                <a:effectLst/>
              </a:rPr>
              <a:t> </a:t>
            </a:r>
            <a:r>
              <a:rPr lang="es-ES" b="0" dirty="0" err="1">
                <a:solidFill>
                  <a:schemeClr val="tx1"/>
                </a:solidFill>
                <a:effectLst/>
              </a:rPr>
              <a:t>background</a:t>
            </a:r>
            <a:r>
              <a:rPr lang="es-ES" b="0" dirty="0">
                <a:solidFill>
                  <a:schemeClr val="tx1"/>
                </a:solidFill>
                <a:effectLst/>
              </a:rPr>
              <a:t> color </a:t>
            </a:r>
            <a:r>
              <a:rPr lang="es-ES" b="0" dirty="0" err="1">
                <a:solidFill>
                  <a:schemeClr val="tx1"/>
                </a:solidFill>
                <a:effectLst/>
              </a:rPr>
              <a:t>when</a:t>
            </a:r>
            <a:r>
              <a:rPr lang="es-ES" b="0" dirty="0">
                <a:solidFill>
                  <a:schemeClr val="tx1"/>
                </a:solidFill>
                <a:effectLst/>
              </a:rPr>
              <a:t> position cursor </a:t>
            </a:r>
            <a:r>
              <a:rPr lang="es-ES" b="0" dirty="0" err="1">
                <a:solidFill>
                  <a:schemeClr val="tx1"/>
                </a:solidFill>
                <a:effectLst/>
              </a:rPr>
              <a:t>over</a:t>
            </a:r>
            <a:r>
              <a:rPr lang="es-ES" b="0" dirty="0">
                <a:solidFill>
                  <a:schemeClr val="tx1"/>
                </a:solidFill>
                <a:effectLst/>
              </a:rPr>
              <a:t> </a:t>
            </a:r>
            <a:r>
              <a:rPr lang="es-ES" b="0" dirty="0" err="1">
                <a:solidFill>
                  <a:schemeClr val="tx1"/>
                </a:solidFill>
                <a:effectLst/>
              </a:rPr>
              <a:t>it</a:t>
            </a:r>
            <a:endParaRPr lang="es-ES" dirty="0">
              <a:solidFill>
                <a:schemeClr val="tx1"/>
              </a:solidFill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7F9E328-C241-4632-BAA0-01F9B00DE16B}"/>
              </a:ext>
            </a:extLst>
          </p:cNvPr>
          <p:cNvCxnSpPr>
            <a:cxnSpLocks/>
          </p:cNvCxnSpPr>
          <p:nvPr/>
        </p:nvCxnSpPr>
        <p:spPr>
          <a:xfrm>
            <a:off x="4126832" y="429904"/>
            <a:ext cx="3019926" cy="1206391"/>
          </a:xfrm>
          <a:prstGeom prst="straightConnector1">
            <a:avLst/>
          </a:prstGeom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06696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535E0C-0CF3-4438-A95D-C0FEF04BB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4E73C-7A94-44D4-A65F-F6EB5CEC5634}" type="slidenum">
              <a:rPr lang="en-US" smtClean="0"/>
              <a:t>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DEC6EC9-56CB-4336-BB87-F578275972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445205"/>
            <a:ext cx="8210267" cy="442288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BA836EB-384C-4780-9FFF-CAF63078D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102393"/>
            <a:ext cx="8210266" cy="327511"/>
          </a:xfrm>
        </p:spPr>
        <p:txBody>
          <a:bodyPr>
            <a:normAutofit fontScale="90000"/>
          </a:bodyPr>
          <a:lstStyle/>
          <a:p>
            <a:r>
              <a:rPr lang="es-ES" b="0" dirty="0" err="1">
                <a:effectLst/>
              </a:rPr>
              <a:t>Latitude</a:t>
            </a:r>
            <a:r>
              <a:rPr lang="es-ES" b="0" dirty="0">
                <a:effectLst/>
              </a:rPr>
              <a:t> vs </a:t>
            </a:r>
            <a:r>
              <a:rPr lang="es-ES" b="0" dirty="0" err="1">
                <a:effectLst/>
              </a:rPr>
              <a:t>wind</a:t>
            </a:r>
            <a:r>
              <a:rPr lang="es-ES" b="0" dirty="0">
                <a:effectLst/>
              </a:rPr>
              <a:t> page </a:t>
            </a:r>
            <a:r>
              <a:rPr lang="es-ES" b="0" dirty="0" err="1">
                <a:effectLst/>
              </a:rPr>
              <a:t>wide</a:t>
            </a:r>
            <a:r>
              <a:rPr lang="es-ES" b="0" dirty="0">
                <a:effectLst/>
              </a:rPr>
              <a:t> </a:t>
            </a:r>
            <a:r>
              <a:rPr lang="es-ES" b="0" dirty="0" err="1">
                <a:effectLst/>
              </a:rPr>
              <a:t>format</a:t>
            </a:r>
            <a:endParaRPr lang="es-ES" b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2449047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535E0C-0CF3-4438-A95D-C0FEF04BB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4E73C-7A94-44D4-A65F-F6EB5CEC5634}" type="slidenum">
              <a:rPr lang="en-US" smtClean="0"/>
              <a:t>6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BA836EB-384C-4780-9FFF-CAF63078D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102393"/>
            <a:ext cx="8210266" cy="327511"/>
          </a:xfrm>
        </p:spPr>
        <p:txBody>
          <a:bodyPr>
            <a:normAutofit fontScale="90000"/>
          </a:bodyPr>
          <a:lstStyle/>
          <a:p>
            <a:r>
              <a:rPr lang="es-ES" b="0" dirty="0" err="1">
                <a:effectLst/>
              </a:rPr>
              <a:t>Latitude</a:t>
            </a:r>
            <a:r>
              <a:rPr lang="es-ES" b="0" dirty="0">
                <a:effectLst/>
              </a:rPr>
              <a:t> vs </a:t>
            </a:r>
            <a:r>
              <a:rPr lang="es-ES" b="0" dirty="0" err="1">
                <a:effectLst/>
              </a:rPr>
              <a:t>wind</a:t>
            </a:r>
            <a:r>
              <a:rPr lang="es-ES" b="0" dirty="0">
                <a:effectLst/>
              </a:rPr>
              <a:t> page </a:t>
            </a:r>
            <a:r>
              <a:rPr lang="es-ES" b="0" dirty="0" err="1">
                <a:effectLst/>
              </a:rPr>
              <a:t>narrow</a:t>
            </a:r>
            <a:r>
              <a:rPr lang="es-ES" b="0" dirty="0">
                <a:effectLst/>
              </a:rPr>
              <a:t> </a:t>
            </a:r>
            <a:r>
              <a:rPr lang="es-ES" b="0" dirty="0" err="1">
                <a:effectLst/>
              </a:rPr>
              <a:t>format</a:t>
            </a:r>
            <a:endParaRPr lang="es-ES" b="0" dirty="0">
              <a:effectLst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8881D6-8B62-4431-95CD-F3CFE7A2E8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982" y="475123"/>
            <a:ext cx="2404911" cy="456598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3F6D93B-ECC2-471F-BBEF-C93A648F608A}"/>
              </a:ext>
            </a:extLst>
          </p:cNvPr>
          <p:cNvSpPr txBox="1"/>
          <p:nvPr/>
        </p:nvSpPr>
        <p:spPr>
          <a:xfrm>
            <a:off x="3910263" y="1451492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800" dirty="0" err="1">
                <a:latin typeface="Arial" panose="020B0604020202020204" pitchFamily="34" charset="0"/>
                <a:cs typeface="Arial" panose="020B0604020202020204" pitchFamily="34" charset="0"/>
              </a:rPr>
              <a:t>Same</a:t>
            </a:r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800" dirty="0" err="1">
                <a:latin typeface="Arial" panose="020B0604020202020204" pitchFamily="34" charset="0"/>
                <a:cs typeface="Arial" panose="020B0604020202020204" pitchFamily="34" charset="0"/>
              </a:rPr>
              <a:t>remarks</a:t>
            </a:r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 as </a:t>
            </a:r>
            <a:r>
              <a:rPr lang="es-ES" sz="1800" dirty="0" err="1">
                <a:latin typeface="Arial" panose="020B0604020202020204" pitchFamily="34" charset="0"/>
                <a:cs typeface="Arial" panose="020B0604020202020204" pitchFamily="34" charset="0"/>
              </a:rPr>
              <a:t>slide</a:t>
            </a:r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 # 2 (vertical boxes, </a:t>
            </a:r>
            <a:r>
              <a:rPr lang="es-ES" sz="1800" dirty="0" err="1">
                <a:latin typeface="Arial" panose="020B0604020202020204" pitchFamily="34" charset="0"/>
                <a:cs typeface="Arial" panose="020B0604020202020204" pitchFamily="34" charset="0"/>
              </a:rPr>
              <a:t>scrolling</a:t>
            </a:r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ES" sz="1800" dirty="0" err="1">
                <a:latin typeface="Arial" panose="020B0604020202020204" pitchFamily="34" charset="0"/>
                <a:cs typeface="Arial" panose="020B0604020202020204" pitchFamily="34" charset="0"/>
              </a:rPr>
              <a:t>dropdown</a:t>
            </a:r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800" dirty="0" err="1">
                <a:latin typeface="Arial" panose="020B0604020202020204" pitchFamily="34" charset="0"/>
                <a:cs typeface="Arial" panose="020B0604020202020204" pitchFamily="34" charset="0"/>
              </a:rPr>
              <a:t>menu</a:t>
            </a:r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1700726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535E0C-0CF3-4438-A95D-C0FEF04BB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4E73C-7A94-44D4-A65F-F6EB5CEC5634}" type="slidenum">
              <a:rPr lang="en-US" smtClean="0"/>
              <a:t>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7D63FE-901B-47C7-9801-57A78C7831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" y="465070"/>
            <a:ext cx="8591266" cy="4403024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88574255-A738-4278-8664-DC2D835B8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102393"/>
            <a:ext cx="8210266" cy="327511"/>
          </a:xfrm>
        </p:spPr>
        <p:txBody>
          <a:bodyPr>
            <a:normAutofit fontScale="90000"/>
          </a:bodyPr>
          <a:lstStyle/>
          <a:p>
            <a:r>
              <a:rPr lang="es-ES" b="0" dirty="0" err="1">
                <a:effectLst/>
              </a:rPr>
              <a:t>Latitude</a:t>
            </a:r>
            <a:r>
              <a:rPr lang="es-ES" b="0" dirty="0">
                <a:effectLst/>
              </a:rPr>
              <a:t> vs Max. </a:t>
            </a:r>
            <a:r>
              <a:rPr lang="es-ES" b="0" dirty="0" err="1">
                <a:effectLst/>
              </a:rPr>
              <a:t>Temperature</a:t>
            </a:r>
            <a:r>
              <a:rPr lang="es-ES" b="0" dirty="0">
                <a:effectLst/>
              </a:rPr>
              <a:t> page </a:t>
            </a:r>
            <a:r>
              <a:rPr lang="es-ES" b="0" dirty="0" err="1">
                <a:effectLst/>
              </a:rPr>
              <a:t>wide</a:t>
            </a:r>
            <a:r>
              <a:rPr lang="es-ES" b="0" dirty="0">
                <a:effectLst/>
              </a:rPr>
              <a:t> </a:t>
            </a:r>
            <a:r>
              <a:rPr lang="es-ES" b="0" dirty="0" err="1">
                <a:effectLst/>
              </a:rPr>
              <a:t>format</a:t>
            </a:r>
            <a:endParaRPr lang="es-ES" b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2219050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535E0C-0CF3-4438-A95D-C0FEF04BB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4E73C-7A94-44D4-A65F-F6EB5CEC5634}" type="slidenum">
              <a:rPr lang="en-US" smtClean="0"/>
              <a:t>8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BA836EB-384C-4780-9FFF-CAF63078D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102393"/>
            <a:ext cx="8210266" cy="327511"/>
          </a:xfrm>
        </p:spPr>
        <p:txBody>
          <a:bodyPr>
            <a:normAutofit fontScale="90000"/>
          </a:bodyPr>
          <a:lstStyle/>
          <a:p>
            <a:r>
              <a:rPr lang="es-ES" b="0" dirty="0" err="1">
                <a:effectLst/>
              </a:rPr>
              <a:t>Latitude</a:t>
            </a:r>
            <a:r>
              <a:rPr lang="es-ES" b="0" dirty="0">
                <a:effectLst/>
              </a:rPr>
              <a:t> vs Max. </a:t>
            </a:r>
            <a:r>
              <a:rPr lang="es-ES" b="0" dirty="0" err="1">
                <a:effectLst/>
              </a:rPr>
              <a:t>Temperature</a:t>
            </a:r>
            <a:r>
              <a:rPr lang="es-ES" b="0" dirty="0">
                <a:effectLst/>
              </a:rPr>
              <a:t> page </a:t>
            </a:r>
            <a:r>
              <a:rPr lang="es-ES" b="0" dirty="0" err="1">
                <a:effectLst/>
              </a:rPr>
              <a:t>narrow</a:t>
            </a:r>
            <a:r>
              <a:rPr lang="es-ES" b="0" dirty="0">
                <a:effectLst/>
              </a:rPr>
              <a:t> </a:t>
            </a:r>
            <a:r>
              <a:rPr lang="es-ES" b="0" dirty="0" err="1">
                <a:effectLst/>
              </a:rPr>
              <a:t>format</a:t>
            </a:r>
            <a:endParaRPr lang="es-ES" b="0" dirty="0">
              <a:effectLst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F6D93B-ECC2-471F-BBEF-C93A648F608A}"/>
              </a:ext>
            </a:extLst>
          </p:cNvPr>
          <p:cNvSpPr txBox="1"/>
          <p:nvPr/>
        </p:nvSpPr>
        <p:spPr>
          <a:xfrm>
            <a:off x="3910263" y="1451492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800" dirty="0" err="1">
                <a:latin typeface="Arial" panose="020B0604020202020204" pitchFamily="34" charset="0"/>
                <a:cs typeface="Arial" panose="020B0604020202020204" pitchFamily="34" charset="0"/>
              </a:rPr>
              <a:t>Same</a:t>
            </a:r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800" dirty="0" err="1">
                <a:latin typeface="Arial" panose="020B0604020202020204" pitchFamily="34" charset="0"/>
                <a:cs typeface="Arial" panose="020B0604020202020204" pitchFamily="34" charset="0"/>
              </a:rPr>
              <a:t>remarks</a:t>
            </a:r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 as </a:t>
            </a:r>
            <a:r>
              <a:rPr lang="es-ES" sz="1800" dirty="0" err="1">
                <a:latin typeface="Arial" panose="020B0604020202020204" pitchFamily="34" charset="0"/>
                <a:cs typeface="Arial" panose="020B0604020202020204" pitchFamily="34" charset="0"/>
              </a:rPr>
              <a:t>slide</a:t>
            </a:r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 # 2 (vertical boxes, </a:t>
            </a:r>
            <a:r>
              <a:rPr lang="es-ES" sz="1800" dirty="0" err="1">
                <a:latin typeface="Arial" panose="020B0604020202020204" pitchFamily="34" charset="0"/>
                <a:cs typeface="Arial" panose="020B0604020202020204" pitchFamily="34" charset="0"/>
              </a:rPr>
              <a:t>scrolling</a:t>
            </a:r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ES" sz="1800" dirty="0" err="1">
                <a:latin typeface="Arial" panose="020B0604020202020204" pitchFamily="34" charset="0"/>
                <a:cs typeface="Arial" panose="020B0604020202020204" pitchFamily="34" charset="0"/>
              </a:rPr>
              <a:t>dropdown</a:t>
            </a:r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800" dirty="0" err="1">
                <a:latin typeface="Arial" panose="020B0604020202020204" pitchFamily="34" charset="0"/>
                <a:cs typeface="Arial" panose="020B0604020202020204" pitchFamily="34" charset="0"/>
              </a:rPr>
              <a:t>menu</a:t>
            </a:r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2F4692-E4F3-4182-85C1-47A8832EA5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785" y="475123"/>
            <a:ext cx="2334035" cy="4565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99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535E0C-0CF3-4438-A95D-C0FEF04BB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4E73C-7A94-44D4-A65F-F6EB5CEC5634}" type="slidenum">
              <a:rPr lang="en-US" smtClean="0"/>
              <a:t>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19BC02-69E0-4D50-8DF5-FD8CB57EA5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580566"/>
            <a:ext cx="8210266" cy="4460541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3A79437-717D-4CE3-9BAA-3BEB173717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102393"/>
            <a:ext cx="8210266" cy="327511"/>
          </a:xfrm>
        </p:spPr>
        <p:txBody>
          <a:bodyPr>
            <a:normAutofit fontScale="90000"/>
          </a:bodyPr>
          <a:lstStyle/>
          <a:p>
            <a:r>
              <a:rPr lang="es-ES" b="0" dirty="0" err="1">
                <a:effectLst/>
              </a:rPr>
              <a:t>Latitude</a:t>
            </a:r>
            <a:r>
              <a:rPr lang="es-ES" b="0" dirty="0">
                <a:effectLst/>
              </a:rPr>
              <a:t> vs </a:t>
            </a:r>
            <a:r>
              <a:rPr lang="es-ES" b="0" dirty="0" err="1">
                <a:effectLst/>
              </a:rPr>
              <a:t>humidity</a:t>
            </a:r>
            <a:r>
              <a:rPr lang="es-ES" b="0" dirty="0">
                <a:effectLst/>
              </a:rPr>
              <a:t> page </a:t>
            </a:r>
            <a:r>
              <a:rPr lang="es-ES" b="0" dirty="0" err="1">
                <a:effectLst/>
              </a:rPr>
              <a:t>wide</a:t>
            </a:r>
            <a:r>
              <a:rPr lang="es-ES" b="0" dirty="0">
                <a:effectLst/>
              </a:rPr>
              <a:t> </a:t>
            </a:r>
            <a:r>
              <a:rPr lang="es-ES" b="0" dirty="0" err="1">
                <a:effectLst/>
              </a:rPr>
              <a:t>format</a:t>
            </a:r>
            <a:endParaRPr lang="es-ES" b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222607268"/>
      </p:ext>
    </p:extLst>
  </p:cSld>
  <p:clrMapOvr>
    <a:masterClrMapping/>
  </p:clrMapOvr>
</p:sld>
</file>

<file path=ppt/theme/theme1.xml><?xml version="1.0" encoding="utf-8"?>
<a:theme xmlns:a="http://schemas.openxmlformats.org/drawingml/2006/main" name="blank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6" id="{DF9178E7-896F-48F9-9DCE-A6FE33C08BD2}" vid="{C73EB215-C1E7-46C3-A823-DB99007BA4F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54</TotalTime>
  <Words>282</Words>
  <Application>Microsoft Office PowerPoint</Application>
  <PresentationFormat>On-screen Show (16:9)</PresentationFormat>
  <Paragraphs>50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3" baseType="lpstr">
      <vt:lpstr>Arial</vt:lpstr>
      <vt:lpstr>Calibri</vt:lpstr>
      <vt:lpstr>blank</vt:lpstr>
      <vt:lpstr>Landing page wide format</vt:lpstr>
      <vt:lpstr>Landing page narrow format</vt:lpstr>
      <vt:lpstr>Landing page hover home button. Made a hover change of text color when position cursor over it</vt:lpstr>
      <vt:lpstr>Landing page hover dropdown. Made a hover change of background color when position cursor over it</vt:lpstr>
      <vt:lpstr>Latitude vs wind page wide format</vt:lpstr>
      <vt:lpstr>Latitude vs wind page narrow format</vt:lpstr>
      <vt:lpstr>Latitude vs Max. Temperature page wide format</vt:lpstr>
      <vt:lpstr>Latitude vs Max. Temperature page narrow format</vt:lpstr>
      <vt:lpstr>Latitude vs humidity page wide format</vt:lpstr>
      <vt:lpstr>Latitude vs humidity page narrow format</vt:lpstr>
      <vt:lpstr>Latitude vs Cloudiness page wide format</vt:lpstr>
      <vt:lpstr>Latitude vs Cloudiness page narrow format</vt:lpstr>
      <vt:lpstr>Example of dropdown menu wide format</vt:lpstr>
      <vt:lpstr>Example of dropdown menu narrow page format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IBM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ignacio domaica</dc:creator>
  <cp:lastModifiedBy>ignacio domaica</cp:lastModifiedBy>
  <cp:revision>9</cp:revision>
  <dcterms:created xsi:type="dcterms:W3CDTF">2021-04-24T22:22:31Z</dcterms:created>
  <dcterms:modified xsi:type="dcterms:W3CDTF">2021-04-24T23:59:56Z</dcterms:modified>
</cp:coreProperties>
</file>